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5"/>
    <p:restoredTop sz="92144"/>
  </p:normalViewPr>
  <p:slideViewPr>
    <p:cSldViewPr snapToGrid="0" snapToObjects="1">
      <p:cViewPr varScale="1">
        <p:scale>
          <a:sx n="115" d="100"/>
          <a:sy n="11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C3C6A-C29C-074B-BABC-C0663FEF3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D224DB-00FC-DF42-8FC8-0D5142496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65E21-7ACE-E047-9A54-F379C62DF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F0793-EC4B-7242-AA77-7C02F3965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EC2BF-B786-B249-A836-4B81A064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0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06D76-9CD3-D444-A3FB-3C8F7BFE5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6713AF-A593-1548-9E5C-48823EA7C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DA5B7-1B9A-054B-A4A4-1B21FF4E1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DDF37-1634-6D4A-B678-A71055BAF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AE3EA-49D0-234D-96A2-2E26E5298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4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78A42A-3A8B-0240-A684-74289A68E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3931A-7F6A-8343-99AC-1D2BE6818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C967B-DC13-3343-8DF2-B573647F8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2772E-3F07-6A4D-8E23-FF875BA0C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7F00B-F7B9-904F-9178-994938701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9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123EE-9219-B841-BEB8-B2B15DF8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FAAC0-5CB1-D040-BA5B-A822D10DF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B30BE-CF25-EA41-8D28-9BB6CCBC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25631-12DF-9F41-95DB-1DBD8C8D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F9C42-1914-BD47-81D6-90E1CA5EB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0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FDD44-7B35-474C-819D-7833B2DA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27425-85F0-B24C-B1DC-80CC90655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182BB-4CCB-CE42-AFB3-082CF79EC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F6EF6-4641-E647-B9D1-CADD27319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ED6AE-5EC2-7149-8422-977A8238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4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510F2-49D6-3A40-A661-198ED7F3F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2B5A6-E6A0-5247-B19A-BE19C7D7C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9BB29-5A9A-9645-8A7E-4E4B72F96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D0B4D-179F-1D46-8A19-B91EDD1F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64CD4-C854-674B-9652-2DEF65489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AED10-FF05-F84A-A815-A1A7DAD2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1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A590-DF36-6D4B-B8C9-0C4E03F5D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E343D-314D-6443-9A5B-4CD4348BA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AF8CB-2B70-1746-BA4D-1685266FD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735B9E-7D1C-9840-8FDD-717C2D416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C4244C-0307-DD42-B9E4-D55E379CA2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AC2490-0C74-544D-9FE7-047B87CF0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16C944-F3BC-E140-A4E5-64EA809A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9EA052-3137-C74E-A16B-EB660990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4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08A59-B631-2C4A-8781-F3EBD6FAB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3B10A5-A8B9-9E4A-9B93-2C9DF0CA7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5CB4AE-090B-EA43-BA31-A990A4A9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CEC0AF-5CC8-DA44-AEB1-57BD2C93E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8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A2923-226D-654D-B1CA-6E6770876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E690A0-DB85-B747-8A35-43474E9D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7DF9D-D02A-8F4D-93D3-D4123877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431C6-BF3C-6C44-81A6-15048A0C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8AAA6-06DD-3D42-8F84-86C0C2A1B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CA604-B4C6-F54B-AF7E-312ABD8D8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BA20E-E7CA-6841-AF78-D2F911D61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2B99F-E3C5-9547-AF07-C804831F1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8D719-E378-624B-944F-8E04F201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3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31B0D-1B10-9440-AF86-FB79412F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3DBA8-12D9-CD4F-9B4A-A085297A2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3CD85-6D49-AD42-AEE0-F36FAF20E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6EB28-A246-AD40-983C-42BEDA162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943E7-631F-1646-981F-482EBB37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6B63A5-A309-0E4F-8CFE-8E70A776C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9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FA6DE5-8252-2440-B4F2-CE53D3D9D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B98FE-4B2A-4F48-83D3-6CA60E9F4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1B891-5508-E34D-B086-C2EFD8CCB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47730-EDAC-664E-99D3-952DE61AA5D2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726D8-C4E2-214B-AE35-DAB1338DF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5E843-228A-834E-A936-9876EF64A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A1F19-77F8-384A-804F-D5224EDF2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1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11DD-5A72-7940-AEB4-A07C3701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GI Logo &amp; Slogan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3721A7B-00DB-D044-B88F-02B7669E8C4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39402" y="2160589"/>
            <a:ext cx="2508163" cy="3948704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51E12EA-23B9-0444-AD63-C5EECCB6606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516878" y="3482515"/>
            <a:ext cx="3467856" cy="640369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F4D017C-8281-4245-A623-4C3DAFD15371}"/>
              </a:ext>
            </a:extLst>
          </p:cNvPr>
          <p:cNvSpPr txBox="1"/>
          <p:nvPr/>
        </p:nvSpPr>
        <p:spPr>
          <a:xfrm>
            <a:off x="4790941" y="4134941"/>
            <a:ext cx="4919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Cambria" panose="02040503050406030204" pitchFamily="18" charset="0"/>
              </a:rPr>
              <a:t>Invaluable Treasures of Incredible India</a:t>
            </a:r>
            <a:endParaRPr lang="en-US" sz="20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537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GI Logo &amp; Slogan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Shortlisted GI Logo &amp; Slogan</dc:title>
  <dc:creator>Shivani Singh</dc:creator>
  <cp:lastModifiedBy>Lenovo</cp:lastModifiedBy>
  <cp:revision>2</cp:revision>
  <dcterms:created xsi:type="dcterms:W3CDTF">2018-07-30T17:23:16Z</dcterms:created>
  <dcterms:modified xsi:type="dcterms:W3CDTF">2018-08-01T11:35:26Z</dcterms:modified>
</cp:coreProperties>
</file>